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7150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2743200" y="1097280"/>
            <a:ext cx="1828800" cy="457200"/>
          </a:xfrm>
          <a:prstGeom prst="rect">
            <a:avLst/>
          </a:prstGeom>
          <a:noFill/>
        </p:spPr>
        <p:txBody>
          <a:bodyPr wrap="none">
            <a:spAutoFit/>
          </a:bodyPr>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18288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33271"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F3FD7B-E23D-460A-BD04-64EB90C98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188</cp:revision>
  <cp:lastPrinted>2023-10-27T06:48:18Z</cp:lastPrinted>
  <dcterms:created xsi:type="dcterms:W3CDTF">2018-01-08T18:03:55Z</dcterms:created>
  <dcterms:modified xsi:type="dcterms:W3CDTF">2024-04-17T07:14:18Z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